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59" r:id="rId4"/>
    <p:sldId id="262" r:id="rId5"/>
    <p:sldId id="263" r:id="rId6"/>
    <p:sldId id="261" r:id="rId7"/>
    <p:sldId id="268" r:id="rId8"/>
    <p:sldId id="257" r:id="rId9"/>
    <p:sldId id="264" r:id="rId10"/>
    <p:sldId id="269" r:id="rId11"/>
    <p:sldId id="270" r:id="rId12"/>
    <p:sldId id="271" r:id="rId13"/>
    <p:sldId id="272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3T21:45:40.6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0 125,'6'0,"0"1,-1 0,1 0,-1 1,8 3,18 4,33-3,0-2,76-7,-30 1,-82 4,-1 0,30 8,-29-5,55 3,27-10,80 4,-181-1,-1 1,0 0,0 1,0-1,-1 1,12 7,-10-5,0-1,0 0,1-1,13 4,-6-3,-1 0,0 2,-1 0,1 1,26 16,-8-5,-32-17,-1 0,1-1,0 1,-1 0,1 0,-1 0,1 1,-1-1,1 0,-1 0,0 1,0-1,0 1,0-1,0 1,0 0,0-1,0 1,0 0,-1-1,1 1,-1 0,1 0,-1 0,0 2,0-2,-1 0,1 0,-1 0,0 0,0 0,0 0,0 0,0 0,0 0,-1 0,1 0,0 0,-1-1,0 1,1-1,-1 1,0-1,0 0,0 0,-3 2,-15 7,0-1,0-1,-1-1,0 0,0-2,-1-1,-36 3,-162-5,110-5,-9 5,-135-4,171-10,52 6,-54-1,76 7,-1 0,0 0,0-1,-17-3,24 3,1 0,-1 0,0 0,1 0,-1 0,1 0,-1-1,1 1,-1-1,1 0,0 0,0 0,0 0,0 0,0 0,1-1,-3-3,3 4,1 1,-1 0,1-1,-1 0,1 1,0-1,0 1,0-1,0 1,0-1,0 0,0 1,0-1,1 1,-1-1,1 1,-1-1,1 1,-1-1,1 1,0 0,0-1,0 1,0 0,0 0,0-1,0 1,0 0,0 0,0 0,1 0,2-1,5-4,0 0,0 1,16-6,-21 9,26-10,0 1,1 1,0 2,1 1,0 1,-1 2,2 2,33 0,-51 1,0 0,0-2,1 0,-1 0,-1-2,1 1,22-12,-21 9,0 0,0 1,1 1,-1 1,30-4,1 6,-29 3,-1-2,1 0,0-1,-1-1,1-1,28-9,-23 5,1 1,0 1,47-6,-42 9,0-2,37-12,-50 13,0 1,0 0,0 1,27 0,-28 2,0-1,1-1,-1 0,0-1,20-6,-33 8,1 0,-1 0,0 0,1-1,-1 1,0-1,0 0,0 1,0-1,0 0,2-3,5-8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4T05:01:35.90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313 27,'40'-7,"-11"-1,100-2,152 8,-151 4,83-4,226 5,-373 4,1 3,80 22,-70-13,86 8,68-23,-25-3,-113 10,27 2,607-10,-373-6,-140-9,10-1,-159 14,81-2,-139 0,-1 0,1 0,-1-1,1 1,-1-2,0 1,0-1,0 1,0-2,0 1,-1-1,0 0,1 0,-1 0,5-6,-6 6,1 1,0 0,0 0,0 0,1 1,-1-1,1 1,0 1,-1-1,1 1,0 0,9 0,11-1,41 4,-29-1,139-1,150 3,-191 9,36 1,648-14,-806 2,0 1,1 0,-1 1,26 8,18 5,300 45,-349-58,0-1,0 2,0-1,-1 1,12 7,-14-7,1 0,0-1,0 0,0 0,1 0,-1-1,1 0,12 1,280-1,-141-5,600 3,-737-1,1-1,26-6,-29 3,1 2,38-1,-56 4,-1 0,0 0,0 0,0 1,0-1,0 1,0-1,0 1,0 0,0-1,0 1,-1 0,1 0,0 1,0-1,-1 0,1 0,-1 1,1-1,-1 1,0 0,1-1,-1 1,0 0,0 0,0-1,0 1,0 3,2 5,-1 0,-1 1,0-1,0 20,-1-20,0-1,1 1,0-1,3 11,2 0,-1-6,0 0,-1 0,-1 1,3 29,-6-40,0 1,-1 0,1-1,-1 1,0-1,0 1,0-1,-1 1,0-1,0 0,0 0,0 0,-1 0,1 0,-1 0,0-1,0 1,0-1,-1 0,-5 5,-20 12,-35 18,44-27,-1 1,2 0,0 2,0 0,-16 17,28-23,-1-1,0-1,0 0,-1 0,0 0,0-1,0 0,-1-1,1 0,-1-1,0 0,0 0,-19 2,-9-2,0-1,-57-5,16 0,46 3,-1-3,-48-9,25 5,-1 2,1 3,-60 4,11 1,47-3,-384 6,5 37,224-3,-104 17,309-56,-47 4,52-5,1-1,-1 1,1-1,0 1,-1-1,1 0,0-1,0 1,0 0,0-1,0 0,0 0,-5-4,3 2,-1 0,1 0,-1 1,0 0,0 0,0 0,-1 1,1 0,0 0,-1 0,0 1,-9-1,-10 0,-51 4,30 0,30-2,3 2,-1-2,1 0,0-1,-1 0,1-1,0 0,0-2,0 1,0-2,-18-8,22 9,0 0,0 0,0 1,-1 0,1 0,-1 2,-17-2,-81 4,54 1,34-2,-1-1,1-1,0-1,0-1,0-1,1 0,-40-17,33 10,0 2,-1 2,0 0,0 2,-1 1,0 1,-49 0,-1546 5,1243 23,1 29,146-17,-252 5,39-43,155 0,253 0,-46-8,-15-1,-25 10,-21-1,137 0,1 0,0 0,0-1,-1 0,2-1,-1 1,0-2,1 1,0-1,0 0,0 0,-9-10,-32-22,21 23,-24-13,49 25,0 1,0 0,0-1,1 1,-1-1,0 1,1-1,-1 0,1 0,-1 0,1 0,0 0,0 0,0 0,0 0,0-1,0 1,0-3,1 4,0 0,1 0,-1 0,0 0,1 0,-1 0,1 0,-1 0,1 0,-1 0,1 0,0 0,0 0,-1 0,1 0,0 1,0-1,0 0,0 1,0-1,0 1,0-1,0 1,0-1,0 1,0-1,0 1,2 0,40-8,-32 7,384-74,65-9,-359 75,182 7,-134 4,131-1,301-3,-149-40,-236 16,-76 18,140 8,-101 3,2564-3,-2689 1,58 11,-31-3,9-4,106-5,-66-3,-55 3,65 1,-117 0,1-1,-1 1,1 0,-1 0,1 0,-1 0,0 0,1 1,4 3,-8-5,1 1,-1-1,1 0,-1 1,1-1,-1 0,1 1,-1-1,0 1,1-1,-1 1,0-1,0 1,1-1,-1 1,0-1,0 1,0 0,0-1,0 1,1-1,-1 1,0-1,-1 2,1-1,-1 0,1 0,-1 0,1 0,-1 0,0 0,0 0,1-1,-1 1,0 0,0 0,0-1,0 1,0 0,0-1,0 1,-2 0,-24 13,-1-1,-1-2,0 0,0-2,-1-1,0-2,-1-1,-59 3,-122-4,-210 34,276-31,38-3,-245 39,196-19,-260 4,388-29,20 0,1 0,-1 1,1 0,-1 0,1 1,-1 0,1 0,0 1,0 0,-1 1,1 0,0 0,-12 7,13-6,0 0,0 0,0-1,0 0,-1-1,1 0,-16 3,-60 2,44-4,-7 1,-596 31,-943-37,937 2,496-12,27 0,21-1,71 8,-46-3,34 7,0 3,-90 13,35 9,90-20,0-1,0 2,1-1,0 1,0 0,0 1,-14 12,23-18,0 0,0 0,0 0,0 0,-1 0,1 0,0 0,0 1,0-1,0 0,0 0,-1 0,1 0,0 1,0-1,0 0,0 0,0 0,0 0,0 1,0-1,0 0,0 0,0 0,0 1,0-1,0 0,0 0,0 0,0 1,0-1,0 0,0 0,0 0,0 1,0-1,0 0,0 0,0 0,1 0,-1 1,0-1,11 4,17-2,-27-2,732 0,-315-2,-280 1,155 3,-189 10,-70-6,51 1,968-7,-464-1,-400-12,-28 1,351 12,-2-1,-240-11,89-2,13 16,256-4,-358-17,-202 13,-24 0,56-15,-12 1,64 4,-4 0,-135 14,0-1,0 0,0-1,0 0,-1-1,0-1,0 0,16-10,-19 11,0 1,0 1,0 0,0 0,1 1,-1 0,1 0,18 1,21-6,-24 3,-3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4T05:01:48.63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6808 127,'549'-19,"-543"19,343-6,-315 5,55-11,-54 7,50-2,-60 6,-15 0,0 0,-1 1,1 0,0 1,0 0,0 0,-1 1,1 0,-1 1,0 0,14 7,85 46,-57-29,-33-19,-1 2,0 0,0 0,17 15,-33-24,0 0,1 0,-1 1,0-1,0 0,0 0,0 1,0-1,0 0,0 1,0-1,-1 1,1-1,0 1,-1-1,0 1,1 0,-1-1,0 1,0 0,0-1,0 1,0 0,0-1,0 1,0-1,-1 1,1 0,-1-1,1 1,-1-1,0 1,1-1,-1 1,0-1,0 0,0 1,0-1,-2 2,-5 5,-1-1,0 0,0 0,-19 9,15-8,-34 19,-28 18,68-41,0 0,0-1,0 0,0 0,0-1,0 0,-1 0,1-1,-1 0,-12 0,-14 3,-309 60,238-40,62-13,-51 7,33-14,-85-5,42-2,71 2,0-3,1 0,0-2,-51-15,-71-16,-3 8,-177-11,5 32,245 9,59-3,0-1,0-1,1-1,-38-13,-25-5,-14 2,1-4,1-4,-150-67,230 87,0 1,-1 0,0 2,0 0,0 1,-1 1,1 1,-1 1,-26 1,23 0,1 0,-25-6,-11-1,-393-47,-111 32,12 1,443 8,59 7,-66-2,-1267 10,1295 3,-95 17,-31 2,-218-20,239-4,177 2,0 1,-1 1,1 1,0 0,1 0,-1 2,-22 11,-34 12,19-14,36-12,0 1,0 1,0 1,-22 11,37-16,1-1,-1 0,0 0,0 1,1-1,-1 1,0-1,1 0,-1 1,0-1,1 1,-1 0,1-1,-1 1,1-1,-1 1,1 0,0-1,-1 1,1 0,0 0,-1-1,1 1,0 0,0 0,0 0,0 0,1 0,-1-1,1 1,-1 0,1-1,0 1,0 0,-1-1,1 0,0 1,0-1,0 1,-1-1,1 0,0 1,0-1,0 0,1 0,48 5,-50-5,626 2,-298-5,1984 56,-1763-14,-275-17,226-10,-457-16,-1-2,72-20,-91 20,1 1,41-2,-1 0,-19-1,157-29,-138 26,118-5,-54 8,246-39,6-1,4 31,-321 20,-32-1,-1-1,1-1,-1-2,51-9,-68 5,-23 1,-26 1,-65 3,72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4T05:02:50.19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4790 103,'-27'-9,"0"-1,-32 4,0 2,-88 6,39 1,70-1,-51 8,-32 3,-749-12,421-3,-548 2,865-11,25 0,-545 7,360 6,-248-2,537-1,-1 1,0 0,1 0,-1 1,0-1,0 1,1 0,-1 0,1 0,-1 0,1 0,-1 1,1 0,-5 2,6-1,0-1,1 1,-1-1,0 1,1 0,0-1,0 1,0 0,0 0,0 0,0 0,1 0,-1 0,1 0,0 0,0 0,1 6,-2-4,1-1,0 0,1 0,-1 1,1-1,0 0,0 0,0 1,0-1,1 0,0 0,0-1,0 1,0 0,0-1,1 1,0-1,0 0,0 1,0-1,0-1,0 1,1 0,-1-1,1 0,0 0,0 0,0 0,0-1,0 1,0-1,0 0,0 0,1-1,-1 1,9-1,239-1,-111-2,-134 3,62-1,138 17,-171-12,51 0,-11-1,-7 9,-51-8,1-1,26 2,515-4,-272-3,-271 3,0 1,-1 0,18 5,-15-2,37 2,408-4,-240-5,573 2,-753 3,-1 2,0 1,0 3,43 14,29 6,-77-20,-18-4,1-1,-1 0,27 0,-19-2,45 8,-44-5,40 2,71-7,-1059 1,446-2,212 13,-17 1,152-15,-219 4,306 2,0 2,0 1,-71 23,44-10,39-15,0-1,0-2,0 0,-1-2,-29-3,-16 1,-203 4,-316-9,491 1,-245-8,338 14,0-1,0 0,0 0,0-1,0 0,0 0,1 0,-1-1,1-1,-8-3,11 4,0 1,0-1,0 0,1 0,-1 0,1 0,0-1,0 1,0-1,0 0,0 0,1 0,0 0,0 0,0 0,0-1,1 1,-2-8,0-23,1 0,5-48,-1 11,-2 69,0 0,1 0,-1 0,1-1,-1 1,1 0,0 0,0 0,0 0,1 0,-1 0,1 0,0 1,0-1,0 0,0 1,0-1,0 1,0 0,1 0,0 0,-1 0,1 0,0 1,4-3,6-1,0 1,0-1,1 2,22-3,-16 2,103-18,210-35,-231 44,135 2,-142 12,1 4,166 32,-181-20,151 37,-167-28,-52-20,0 0,1-1,-1 0,1-2,17 4,120-1,-108-6,0 2,70 10,-60-4,1-3,1-2,69-6,-20 0,-97 3,75-1,1 4,160 24,-51 11,-152-32,1-2,1-2,70-4,-27 0,504 2,-568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3T21:45:47.8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147 1,'998'0,"-990"0,0 0,0 1,0 0,0 0,0 1,0 0,15 5,-20-5,0-1,0 1,0 0,-1 0,1 0,0 0,-1 0,0 1,1-1,-1 1,0-1,0 1,0 0,-1 0,1 0,-1 0,1 0,-1 0,0 0,0 0,0 6,2 7,-2 1,0-1,-1 1,-1-1,0 0,-1 1,-1-1,0 0,-8 22,9-36,0 1,1 0,-1 0,0-1,0 1,0-1,-1 1,1-1,-1 0,1 0,-1 0,0 0,1 0,-1-1,0 1,0-1,0 0,-1 0,1 0,0 0,0-1,-6 1,-8 1,-1-1,0-1,-19-3,8 1,-658-1,376 5,307-2,0 0,0 0,1 0,-1 0,0-1,0 1,0-1,0 0,1 0,-1 0,0-1,1 1,-1-1,-3-3,-3-5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3T21:45:53.03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1,'922'0,"-917"0,-1 0,1 0,-1 1,0 0,1 0,-1 0,0 0,0 0,1 1,-1 0,-1 0,1 0,4 3,0 2,1 1,-2 0,14 15,-9-8,8 5,14 17,-32-35,0-1,-1 1,0 0,0 0,1 0,-1 0,0 0,-1 0,1 1,0-1,-1 0,1 0,-1 1,1-1,-1 0,0 3,-1-3,0 1,0-1,-1 1,1-1,-1 0,1 0,-1 1,0-1,0 0,0-1,0 1,0 0,0-1,0 1,-1-1,1 1,-1-1,-2 1,-47 18,24-13,1-2,-1-1,-44 2,-90-8,53-1,-413 3,501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3T21:46:00.91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59 1,'1147'0,"-1140"0,-1 0,1 0,-1 1,1 0,-1 0,0 1,8 2,-11-2,0-1,0 1,-1-1,1 1,-1 0,1 0,-1 0,0 0,0 1,0-1,0 1,0-1,0 1,-1-1,1 1,1 6,17 26,-16-30,-1 0,1 1,-1-1,-1 1,1 0,2 10,-2-6,-2 1,1-1,-1 1,0-1,-1 1,-1 0,-2 19,2-27,0 0,0 1,0-1,0 0,-1 0,1 0,-1 0,0 0,1-1,-1 1,0 0,-1-1,1 0,0 1,-1-1,0 0,1 0,-1 0,0-1,0 1,0-1,0 1,0-1,0 0,0 0,0-1,-1 1,-5 0,-129 21,92-13,-1-1,-74 1,10-8,-100-4,144-9,48 8,1 0,-28-1,40 5,-1-1,1 0,0-1,-1 1,1-1,0-1,0 1,0-1,0 0,0 0,1-1,-1 1,-4-6,-19-10,21 15,0 0,0 0,0 1,-17-4,17 6,0-1,1-1,0 1,-1-1,1-1,0 1,-9-7,2 0,0 2,0-1,-1 2,-1 0,1 0,-25-6,29 9,0 0,0-1,1-1,-19-12,16 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4T04:59:58.34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257 31,'1'1,"-1"0,1 0,-1 0,1 0,-1 0,1 0,0 0,-1 0,1 0,0 0,0 0,0-1,0 1,0 0,0 0,0-1,0 1,0-1,0 1,0-1,0 1,0-1,0 0,0 0,1 1,-1-1,2 0,38 5,-36-5,46 0,-41-1,1 0,-1 1,0 0,0 1,1 0,-1 1,0 0,0 0,15 7,15 10,1-1,1-2,0-2,1-2,0-2,1-1,0-3,75 2,-99-6,0 0,0 2,0 0,0 1,34 14,-33-11,-1-1,1-1,0 0,41 4,51-11,23 2,-125 0,0 2,-1-1,1 1,-1 1,15 7,-14-7,0 1,0-1,0-1,16 4,17-4,0-2,0-2,0-2,64-12,-92 12,371-55,-287 45,-1-4,162-50,-184 34,-49 20,41-12,-45 17,1 2,-1 1,1 1,50-2,-50 6,0-1,-1-2,38-7,-16 3,1 2,1 2,74 5,-33 0,-13-1,98 14,-130-8,10 0,0 2,101 31,-116-21,-31-14,1-1,0 1,17 4,30 3,86 7,-113-15,1 2,-1 1,30 12,-32-9,1-2,1-1,36 5,205-9,-138-6,1084 3,-1176-1,0-3,-1-1,1-2,-1-2,-1-1,1-2,48-23,-73 29,-2-1,0 2,1 0,0 0,0 1,0 1,1 0,-1 0,21 0,-21 3,0-2,-1 0,1 0,-1-1,1-1,18-8,-4 2,-4 5,-1 0,1 2,0 1,0 0,0 2,28 2,0 0,275-1,-310 0,0 1,-1 0,18 5,-15-2,36 2,-39-6,-1 1,0 0,0 1,0 0,0 1,0 1,-1 0,0 1,16 9,-17-10,0 0,1 0,-1-1,1-1,0 0,0-1,0 0,1-1,-1-1,15-1,30 3,-36 1,-1 1,1 0,23 9,-25-6,0-2,0 0,34 3,170-7,-108-2,-149 1,-32-2,0 4,-109 17,102-6,-1-4,0-3,-88-4,-477-2,468 13,3 0,147-12,-1 2,1 0,0 1,-21 7,15-4,-45 7,-74-4,-148-11,105-2,124 4,-1 2,-107 19,163-20,-63 14,0-4,-1-2,-99 0,-238-12,246 3,102 1,-103 20,-31 2,-479-21,357-5,295 2,-107 4,115-2,0 0,0 1,1 1,-1 0,1 1,-22 10,22-8,-1 0,0-2,-1 0,0 0,1-2,-1 0,-22 1,-116-4,72-3,-361 5,-305-4,679-1,-71-12,109 10,-1-2,1-1,1-2,-45-19,61 23,0 1,0 1,-1 0,1 0,-1 2,0 0,1 1,-1 0,0 1,0 1,0 0,0 1,-19 5,-17 7,1 2,-68 32,76-30,7-2,24-10,0-1,0 0,-1-1,1 0,-1-1,0-1,-17 3,-59-5,-175-21,225 16,38 5,0 0,0 0,0 0,0 0,0 0,0 0,0 0,0 0,0-1,0 1,0 0,0 0,0 0,0 0,0 0,0 0,0 0,0-1,0 1,0 0,0 0,0 0,0 0,0 0,0 0,0 0,0-1,0 1,0 0,0 0,0 0,0 0,0 0,0 0,0 0,0 0,0-1,-1 1,1 0,0 0,0 0,0 0,0 0,0 0,0 0,0 0,0 0,-1 0,1 0,0 0,0 0,0 0,0 0,0 0,0 0,0 0,-1 0,1 0,0 0,0 0,0 0,0 0,0 0,0 0,0 0,-1 0,1 0,0 0,0 0,12-6,18-4,33 4,0 2,78 7,-30-1,791-2,-735-13,-15 1,715 11,-421 3,-128 12,-181-6,-39-4,-69-1,36 10,-10-2,348 75,-366-80,2-1,-1-1,0-3,63-4,-5 0,673 3,-756 1,0 0,0 1,0 1,0 0,-1 1,1 0,-1 1,0 0,0 1,-1 0,17 12,-22-13,0-1,-1 1,0 0,0 1,0-1,-1 1,1 0,-1 0,-1 0,1 0,4 14,-8-18,-1 0,1 0,-1 0,1 0,-1 0,0 0,0-1,0 1,0 0,0 0,0-1,0 1,-1 0,1-1,0 1,-1-1,0 0,1 1,-1-1,0 0,1 0,-1 0,0 0,0 0,-3 0,-5 3,-1 0,1-1,-16 3,-162 31,133-28,0-2,-1-3,-111-6,54 0,83 1,0-1,-49-10,20 5,-1 2,1 2,-61 6,8-1,-1010-2,1094 2,-1 1,1 2,-43 11,40-8,-1-1,-45 3,-63-10,-10 1,75 11,55-8,-1 0,-22 0,-20-3,19-1,0 2,-53 10,63-8,0-1,-60-2,-18 1,44 10,50-8,-1 0,-25 1,-199-5,111-1,109-1,0-1,0-1,1-1,-1-2,1 0,-22-10,-28-9,50 19,0 1,-1 0,0 2,1 1,-35-1,-552 5,586-2,-1-1,1-1,1-1,-1-1,-34-12,-20 1,62 14,-1-1,1 0,0-1,-26-11,40 15,0-1,0 1,0 0,0-1,0 1,0-1,0 1,0-1,0 0,1 1,-1-1,0 0,0 1,1-1,-1 0,0 0,1 0,-1 1,1-1,-1 0,1 0,-1 0,1 0,0 0,0 0,-1 0,1 0,0 0,0 0,0 0,0 0,0 0,0 0,0 0,0 0,1 0,-1 0,0 0,1 0,-1 0,0 0,1 0,-1 0,1 0,0 0,-1 0,1 1,1-3,1 0,1 0,-1 0,1 1,-1-1,1 1,0-1,0 1,0 0,0 1,5-3,19 0,0 0,0 2,-1 1,49 5,2-1,1090-3,-995 13,-6 1,858-15,-997 2,1 2,-1 1,1 2,45 15,-55-16,102 20,-89-19,52 2,15 2,-37-2,-1-4,110-4,-61-3,383 3,-477-1,0-1,-1 0,1-1,-1-1,17-7,43-9,102-19,-43 8,55 3,-129 18,-56 10,0 0,0-1,-1 1,1 1,0-1,0 0,0 1,-1 0,1 0,0 0,-1 0,1 1,4 2,-3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4T05:00:01.3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1,'1'15,"1"0,1 0,0 0,1 0,8 21,-6-19,-1 1,0 1,2 18,-2 47,-6 85,-1-51,2-96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4T05:00:12.5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1 177,'508'0,"-472"3,0 1,0 1,-1 2,56 19,17 3,3 4,-83-23,0-1,1-1,-1-2,44 4,30 2,-67-6,53 1,2149-6,-1038-3,-1173 0,0-1,0-1,0-1,0-2,25-9,-24 6,0 2,1 2,0 0,31-2,-17 5,-1-2,0-2,-1-1,0-3,0-1,56-25,-83 33,0 0,0 1,0 0,0 2,0-1,1 1,17 2,-14-1,-1 0,1-1,31-7,-7 0,1 2,0 2,0 2,0 2,59 6,-76-3,0 1,0 2,-1 0,1 1,-2 2,1 0,-1 2,42 25,-46-26,1-2,1 0,-1-1,1-1,0-1,1-1,22 1,-38-4,71 3,-59-4,1 0,-1 2,33 6,-10 0,1-3,-1 0,1-3,69-5,-26 1,261 2,-327 1,0 1,32 7,-31-4,1-2,23 2,302-6,-328 0,0-1,0 0,0-1,31-11,-112 11,52 3,-48-1,1 3,-1 2,-112 24,37 6,-70-3,136-23,-45 8,-93 10,168-24,0-1,0-2,-54-8,-85-33,128 30,-1 1,-80-6,-104 8,29 10,-94-3,269-1,1-1,-46-14,47 11,0 1,-47-5,-60-1,-37-1,129 10,1-1,-61-15,34 5,7 6,0 4,-106 4,59 2,48-1,-6 0,0-3,-116-17,-201-52,342 65,-2 1,1 3,-75 4,21 1,-1-4,-97 0,-200 26,-75 25,424-43,-73 19,50-9,32-8,19-4,-1-1,1 0,-24 0,-17-3,27-1,1 1,-1 1,-38 9,49-6,0-2,0 0,-1-1,1-1,0-1,-1-1,-37-6,53 4,-1 1,1-1,0 0,0 0,0-1,0 0,0 0,-4-5,3 3,0 1,0 0,0 1,0-1,-8-2,8 4,-13-4,1-1,0 0,0-2,-33-22,52 32,0 0,0 0,-1 0,1-1,0 1,0 0,0 0,0 0,-1 0,1 0,0 0,0-1,0 1,0 0,0 0,0 0,0 0,-1-1,1 1,0 0,0 0,0 0,0 0,0-1,0 1,0 0,0 0,0 0,0-1,0 1,0 0,0 0,0 0,0-1,0 1,0 0,0 0,0 0,1 0,-1-1,0 1,0 0,0 0,11-4,16 2,-27 2,83-5,133-26,42-4,-150 32,179 19,-205-7,100 23,-107-16,2-4,0-3,113-1,174 6,-126-6,-81-5,-116 1,-1 2,76 21,-73-15,1-2,49 4,48-9,-85-5,-1 3,76 13,-69-5,1-3,-1-3,67-2,-113-3,32-1,0-1,58-10,628-141,-688 147,1 2,1 1,66 6,-14 0,-7-2,122-3,-182-1,-1-2,39-11,-43 8,0 2,1 1,37-1,25 7,58-2,-127-3,0 0,-1-2,40-16,-5 3,-19 7,1 2,0 2,0 1,76-3,-80 8,44-7,-44 4,44-2,-45 6,-10 0,44 4,-61-2,0-1,-1 2,1-1,-1 1,1-1,-1 1,0 1,0-1,0 1,0 0,0 0,8 7,0 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4T05:00:18.01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3,'97'-2,"106"4,-196-1,0 0,-1 0,1 1,0 0,-1 0,1 1,-1-1,0 1,0 1,0-1,0 1,-1 0,0 0,9 9,-9-9,0-1,0 1,0-1,0-1,1 1,-1-1,1 0,0 0,0 0,-1-1,1 0,11 0,10 0,43-3,-26 0,5 0,-26 0,0 1,0 1,0 1,31 6,-47-5,-1 0,1 0,-1 1,0 0,0 0,0 1,0-1,0 1,-1 0,0 1,0-1,0 1,0 0,-1 0,0 1,5 8,-4-5,0 0,-1 1,0-1,-1 1,0 0,-1 0,0 0,0 0,-1 0,0 13,-3 77,2-78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24T05:00:44.68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107 425,'846'0,"-816"1,58 11,-55-6,42 1,40 5,0 0,223 14,-260-15,-2 4,102 33,-104-20,-40-15,1-1,46 10,-30-12,0-3,78 1,-115-8,31-1,1 1,0 3,0 1,65 16,-63 2,-41-18,-1 0,1-1,0 0,0 0,0-1,0 1,10 0,50 2,96-6,-57-1,-48 1,511 21,-469-13,173-9,-193-7,86-20,-18 3,-109 20,17-1,0-3,-1-2,66-23,-104 30,-1 1,2 1,-1 0,0 1,32 0,3 0,960-18,-726 21,-280-1,-1 1,1-1,-1 1,1 0,-1 1,0-1,1 1,-1 0,0 1,0-1,-1 1,1 0,0 0,-1 0,5 5,5 6,-1 0,0 1,10 18,23 25,-39-49,-1-1,0 0,0 1,-1 0,5 13,-5-12,1 1,-1-1,2 0,7 9,-9-12,0 0,-1 1,0-1,0 1,0 0,-1 0,0 0,0 0,-1 1,-1-1,3 17,-3 10,-3 59,-1-29,4-35,0-19,-1-1,0 1,0-1,-1 1,-3 12,3-20,1-1,-1 0,0 1,0-1,0 0,-1 0,1 1,-1-1,1 0,-1-1,1 1,-1 0,0 0,0-1,0 1,0-1,0 1,0-1,0 0,-1 0,1 0,0 0,-1 0,1-1,-1 1,1-1,-3 1,-457 76,414-68,0-2,-60 1,-98-10,72 0,-2107 2,2223 1,0-1,1-1,-1-1,1 0,-1-1,1-1,0 0,-30-13,33 11,0 0,-22-5,-24-8,46 13,-1 1,1 1,-1 0,0 1,-30-2,-82 5,75 1,-8 0,-93-2,129-1,0-1,0-1,0-1,-28-10,31 9,0 0,-1 2,1 0,-35-1,-90 7,59 0,-52 0,-191-4,308-1,0 0,1-1,-30-11,31 9,0 0,-1 2,-34-4,-34 7,56 2,-1-1,-59-10,32 2,0 3,-1 2,-65 6,-95-5,217 1,0 0,0-1,0 1,0-1,0 0,1 0,-1 0,1-1,-8-5,7 5,0-1,0 1,0 0,-1 1,1 0,-12-4,-20-2,5 1,0 2,-62-4,-15 11,-106-3,212 0,1 1,-1-1,0 1,1-1,-1 0,1 0,-1 0,1 0,0 0,-1-1,1 1,0-1,0 1,0-1,0 0,0 0,0 0,1 0,-1 0,1 0,-1-1,1 1,0 0,0-1,0 1,0-1,0 1,0-1,1 0,0 1,-1-1,1 0,0 1,0-1,0 1,1-5,0 0,-1 0,1 1,1-1,-1 0,1 1,0-1,1 1,0 0,0 0,0 0,0 0,1 1,7-10,8-3,1 2,1-1,0 2,1 1,43-21,-24 10,-34 20,-1 1,1-1,0 1,0 1,1-1,-1 1,12-3,33-4,0 2,0 3,1 1,-1 3,1 3,66 9,266 23,3-32,-44-1,-148 11,38 0,829-13,-981-3,0-5,152-35,-214 39,-9 3,0 0,0-1,-1-1,14-6,-24 10,1 0,-1 0,0 0,1 0,-1 0,0 0,0 0,1 0,-1 0,0-1,1 1,-1 0,0 0,0 0,0 0,1-1,-1 1,0 0,0 0,0-1,1 1,-1 0,0 0,0-1,0 1,0 0,0-1,0 1,0 0,1 0,-1-1,0 1,0 0,0-1,0 1,0 0,0 0,-1-1,-11-5,-21 3,-409 2,205 4,60-2,-204-3,249-11,-36 0,-439 14,590-1,10 1,1-1,0 0,-1 0,1 0,0-1,0 0,-1 0,1-1,0 1,0-1,-10-5,15 6,0 1,1-1,-1 1,0-1,1 0,-1 1,0-1,1 0,-1 1,1-1,-1 0,1 1,0-1,-1 0,1 0,0 0,-1 0,1 1,0-1,0 0,0 0,0 0,0 0,0 0,0-1,0 0,1 0,0 0,0 0,-1 0,1 1,0-1,1 0,-1 0,0 1,3-3,2-2,0 0,1 1,0 0,8-5,20-15,-30 21,0 0,1 0,-1 0,1 0,0 1,0 0,0 0,1 1,6-2,46-10,14-5,1 3,0 4,93-4,-122 13,0-2,49-11,-51 7,1 2,58-1,-69 7,-1-1,52-10,-38 6,0 1,77 3,-67 3,67-9,32-5,218 9,-195 6,-44 0,146-5,-147-18,360 16,-266 7,-170-4,107-21,-36 4,7 15,-21 2,-102 0,0 0,0-1,-1 0,1-1,14-7,-16 6,1 1,0 0,1 0,-1 1,21-2,24 2,87 7,-136-3,0 1,0-1,-1 1,1 1,-1-1,1 1,-1 0,11 8,45 37,-39-28,-13-11,0 2,0 0,-1 0,12 19,-11-15,1-1,17 19,-20-24,-1 1,0 0,0 0,-1 1,-1 0,0 0,7 22,16 31,-20-48,0 1,-2-1,1 1,-2 0,0 0,-2 1,0 0,0-1,-2 1,-1 34,0-49,-1 1,0-1,0 1,0-1,-1 0,1 0,-1 0,0 0,0 0,0 0,0 0,0 0,0-1,-1 1,0-1,1 0,-1 0,0 0,0 0,0 0,0-1,-6 3,-8 3,-1-1,1-1,-22 3,20-4,-67 19,53-14,0 0,0-2,-56 4,-40-8,-150 8,-282 0,367-13,-45-10,10-1,-250-1,150 3,313 11,3 0,0 0,1-1,-24-4,35 5,-1 0,0-1,1 1,-1 0,0-1,1 0,-1 1,1-1,-1 0,1 0,-1 0,1 0,0 0,-1 0,1 0,0 0,0 0,0-1,0 1,0 0,0-1,0 1,0-1,0 1,1-1,-1 0,1 1,-1-1,1 0,0 1,0-1,-1 0,1 1,0-1,1-2,0 0,0 0,0 0,1 1,0-1,0 0,0 1,0 0,0-1,1 1,-1 0,1 0,0 0,5-3,47-33,-52 37,33-20,1 3,1 1,54-19,128-22,-183 51,368-92,-383 93,0 0,0-1,-1-2,-1 0,26-16,-44 24,0 1,0 0,-1-1,1 1,0-1,-1 0,1 0,-1 1,0-1,0 0,1 0,-1 0,0 0,0-3,-1 4,1 0,-1-1,0 1,0 0,0 0,0 0,-1-1,1 1,0 0,0 0,-1-1,1 1,-1 0,1 0,-1 0,1 0,-1 0,0 0,0-1,-3-2,1 1,-1 0,0 0,0 1,0-1,0 1,0 0,0 0,-1 0,1 1,-9-3,-25-3,0 1,-62-1,-83 9,65 1,-351-3,443-2,-1-1,1-1,-41-12,-37-5,-21-5,93 17,0 2,0 2,-46-3,9 8,-44 0,108-1,-1 0,1-1,-1 1,1-1,0 0,0 0,0-1,0 1,-6-5,6 3,-1 1,0-1,0 2,0-1,0 1,-8-3,-70-3,61 7,0-1,-27-6,9 2,0 1,0 2,-1 2,-42 4,-7-1,-979-2,1045 2,0 0,-30 7,-33 4,-335-10,218-6,199 4,0-1,1 0,-1-1,0 1,1-1,-1 0,1-1,-1 1,1-1,0 0,-8-4,13 5,0 1,0-1,0 1,0-1,0 1,0-1,0 1,0-1,0 1,0-1,1 1,-1 0,0-1,0 1,1-1,-1 1,0 0,0-1,1 1,-1-1,1 1,-1 0,0 0,1-1,-1 1,1 0,-1 0,0-1,1 1,-1 0,1 0,-1 0,1 0,-1 0,1-1,-1 1,2 0,-1 0,32-12,0 2,0 2,68-9,-54 10,127-16,182 0,180 23,-260 3,1437-2,-1683-3,47-8,8-1,63 10,17-1,6-22,-111 13,80-4,39 13,-81 3,167-20,-90-15,77-11,-13 43,-122 5,-115-3,28-1,0 2,-1 1,55 10,-67-7,-1-1,0 2,0 0,16 9,-15-7,0-2,1 1,20 3,37 14,2 8,53 25,-114-49,0 2,-1 0,0 1,0 0,23 26,-23-22,1 0,0 0,28 17,-32-21,0-1,-1 2,14 16,-23-26,7 10,-1-1,0 2,-1-1,0 1,9 25,16 72,-31-108,3 12,5 18,-2 0,-1 1,3 45,-7-56,8 43,-5-42,2 42,-7-44,-1-1,-1 1,0-1,-2 1,-1-1,-11 32,14-48,0-1,0 1,0 0,-1 0,0-1,1 0,-2 1,1-1,0 0,0-1,-1 1,-6 3,-52 23,25-13,-32 21,-50 23,103-55,-1-1,1 0,-1-2,0 1,-20-1,-38 6,17 3,-186 39,181-33,-109 43,158-55,1 0,-1-1,0-1,0 0,-1-1,-15 0,-89-4,50-1,-133 15,28 0,-800-10,475-4,-1193 2,1661-2,-53-9,-14 0,24 11,54 1,-1 0,0-2,0 0,1-1,-1-1,1-1,-21-7,15 0,0 1,-1 1,0 1,0 2,0 0,-1 2,-32 0,33 4,0 0,-1-2,-49-9,50 6,0 1,-48 0,42 4,-41-7,-104-33,155 34,-1 0,1-2,-31-14,-24-7,56 22,0 0,-1 2,0 1,0 1,-34-1,45 4,-35 1,46-1,0 0,0 0,0 0,1 0,-1 0,0 0,0 1,0-1,1 0,-1 1,0-1,0 0,1 1,-1-1,0 1,1-1,-1 1,1-1,-1 1,0-1,1 1,-1 0,1-1,0 1,-1 0,1 0,-1-1,1 1,0 0,0 0,-1-1,1 1,0 0,0 0,0 0,0-1,0 1,0 0,0 0,0 0,0-1,1 1,-1 0,0 0,1 0,5 13,0-2,1 1,11 15,-10-15,1 1,9 21,-15-28,1 0,1 0,-1 0,1 0,1-1,-1 0,1 0,0-1,0 1,1-1,-1-1,1 1,0-1,0 0,16 5,6 2,1-2,55 11,17-9,-69-8,48 8,-33 1,0-3,1-2,68 1,307-9,-403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83AC83-8FE0-405A-A102-A803D6AA01FB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8C481C3-254B-42BB-8ED8-30AAD0A401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12.png"/><Relationship Id="rId18" Type="http://schemas.openxmlformats.org/officeDocument/2006/relationships/customXml" Target="../ink/ink9.xml"/><Relationship Id="rId3" Type="http://schemas.openxmlformats.org/officeDocument/2006/relationships/image" Target="../media/image7.png"/><Relationship Id="rId21" Type="http://schemas.openxmlformats.org/officeDocument/2006/relationships/image" Target="../media/image16.png"/><Relationship Id="rId7" Type="http://schemas.openxmlformats.org/officeDocument/2006/relationships/image" Target="../media/image9.png"/><Relationship Id="rId12" Type="http://schemas.openxmlformats.org/officeDocument/2006/relationships/customXml" Target="../ink/ink6.xml"/><Relationship Id="rId17" Type="http://schemas.openxmlformats.org/officeDocument/2006/relationships/image" Target="../media/image14.png"/><Relationship Id="rId25" Type="http://schemas.openxmlformats.org/officeDocument/2006/relationships/image" Target="../media/image18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3.xml"/><Relationship Id="rId11" Type="http://schemas.openxmlformats.org/officeDocument/2006/relationships/image" Target="../media/image11.png"/><Relationship Id="rId24" Type="http://schemas.openxmlformats.org/officeDocument/2006/relationships/customXml" Target="../ink/ink12.xml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23" Type="http://schemas.openxmlformats.org/officeDocument/2006/relationships/image" Target="../media/image17.png"/><Relationship Id="rId10" Type="http://schemas.openxmlformats.org/officeDocument/2006/relationships/customXml" Target="../ink/ink5.xml"/><Relationship Id="rId19" Type="http://schemas.openxmlformats.org/officeDocument/2006/relationships/image" Target="../media/image15.png"/><Relationship Id="rId4" Type="http://schemas.openxmlformats.org/officeDocument/2006/relationships/customXml" Target="../ink/ink2.xml"/><Relationship Id="rId9" Type="http://schemas.openxmlformats.org/officeDocument/2006/relationships/image" Target="../media/image10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3222" y="1628800"/>
            <a:ext cx="7175351" cy="1793167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примерной рабочей программы по математике</a:t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5 классе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3817" y="5589177"/>
            <a:ext cx="82738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учитель математики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Шайдуллина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Аниса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Фазыловна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79" y="260648"/>
            <a:ext cx="914620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«ТЕТЮШСКАЯ ТАТАРСКАЯ СРЕДНЯЯ ОБЩЕОБРАЗОВАТЕЛЬНАЯ ШКОЛА»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ТЕТЮШСКОГО МУНИЦИПАЛЬНОГО РАЙОНА РЕСПУБЛИКИ ТАТАРСТАН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02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6ECF40E-804D-4C85-AC73-06554CD4A239}"/>
              </a:ext>
            </a:extLst>
          </p:cNvPr>
          <p:cNvSpPr txBox="1"/>
          <p:nvPr/>
        </p:nvSpPr>
        <p:spPr>
          <a:xfrm>
            <a:off x="1331640" y="4077072"/>
            <a:ext cx="6768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ru-RU" sz="2400" b="1" dirty="0"/>
              <a:t>Если сравнивать апробируемую  рабочую программу и рабочую программу по учебнику Н. Я. </a:t>
            </a:r>
            <a:r>
              <a:rPr lang="ru-RU" sz="2400" b="1" dirty="0" err="1"/>
              <a:t>Виленкина</a:t>
            </a:r>
            <a:r>
              <a:rPr lang="ru-RU" sz="2400" b="1" dirty="0"/>
              <a:t> и др. «Математика 5», то каждая из них рассчитана на </a:t>
            </a:r>
            <a:r>
              <a:rPr lang="ru-RU" sz="2400" b="1" dirty="0">
                <a:solidFill>
                  <a:srgbClr val="FF0000"/>
                </a:solidFill>
              </a:rPr>
              <a:t>170</a:t>
            </a:r>
            <a:r>
              <a:rPr lang="ru-RU" sz="2400" b="1" dirty="0"/>
              <a:t> учебных часов (из расчёта 5 часов в неделю)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9D28931-D551-42AD-8349-25083B458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980728"/>
            <a:ext cx="3744416" cy="298747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8DD15CBC-F927-46B7-942A-C1AE33549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666532"/>
            <a:ext cx="4032448" cy="341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134380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C4B6C0D-6AAB-4BC5-8B0F-A3B6293D1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413" y="761733"/>
            <a:ext cx="3854478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Примерная рабочая программа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CEAA9B8-B807-479D-942B-D2B50D0EE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7507" y="1415487"/>
            <a:ext cx="3854478" cy="483120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Натуральные числа. Действия с натуральными числами.   (43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Наглядная геометрия. Линии на плоскости. (12ч)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Обыкновенные дроби. (48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Наглядная геометрия. Многоугольники (10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Десятичные дроби (38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Наглядная геометрия. Тела и фигуры в пространстве (9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Повторение и обобщение      (10  ч)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  <a:latin typeface="Calibri"/>
              </a:rPr>
              <a:t>      Всего 170 ч</a:t>
            </a:r>
            <a:endParaRPr lang="ru-RU" sz="20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000" b="1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1AC92FE-FA03-495E-8D3B-2C3C1DB31F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4" y="441852"/>
            <a:ext cx="3784627" cy="63976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УМК </a:t>
            </a:r>
            <a:r>
              <a:rPr lang="ru-RU" dirty="0" err="1">
                <a:solidFill>
                  <a:srgbClr val="FF0000"/>
                </a:solidFill>
              </a:rPr>
              <a:t>Виленкина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DBCF10D-271A-4479-A445-6B1D3BF3C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1866" y="1095884"/>
            <a:ext cx="3784627" cy="499741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Натуральные числа и шкалы (15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Сложение и вычитание натуральных чисел (21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Умножение и деление натуральных чисел (27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Площади и объёмы (12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Обыкновенные дроби (23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libri"/>
                <a:ea typeface="+mn-ea"/>
                <a:cs typeface="+mn-cs"/>
              </a:rPr>
              <a:t>Десятичные дроби. Сложение и вычитание десятичных дробей (13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prstClr val="black"/>
                </a:solidFill>
                <a:latin typeface="Calibri"/>
              </a:rPr>
              <a:t>Умножение и деление десятичных дробей (26.ч)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prstClr val="black"/>
                </a:solidFill>
                <a:latin typeface="Calibri"/>
              </a:rPr>
              <a:t>Инструменты для вычислений и измерений (17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prstClr val="black"/>
                </a:solidFill>
                <a:latin typeface="Calibri"/>
              </a:rPr>
              <a:t>Множества (6 ч)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prstClr val="black"/>
                </a:solidFill>
                <a:latin typeface="Calibri"/>
              </a:rPr>
              <a:t>Повторение (10 ч)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  <a:latin typeface="Calibri"/>
              </a:rPr>
              <a:t>      Всего 170 ч</a:t>
            </a:r>
            <a:endParaRPr lang="ru-RU" sz="20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Рукописный ввод 6">
                <a:extLst>
                  <a:ext uri="{FF2B5EF4-FFF2-40B4-BE49-F238E27FC236}">
                    <a16:creationId xmlns="" xmlns:a16="http://schemas.microsoft.com/office/drawing/2014/main" id="{76B7C622-22F4-4468-8B3F-DD100205C303}"/>
                  </a:ext>
                </a:extLst>
              </p14:cNvPr>
              <p14:cNvContentPartPr/>
              <p14:nvPr/>
            </p14:nvContentPartPr>
            <p14:xfrm>
              <a:off x="3908421" y="1667365"/>
              <a:ext cx="510480" cy="153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76B7C622-22F4-4468-8B3F-DD100205C30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54421" y="1559365"/>
                <a:ext cx="618120" cy="36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Рукописный ввод 7">
                <a:extLst>
                  <a:ext uri="{FF2B5EF4-FFF2-40B4-BE49-F238E27FC236}">
                    <a16:creationId xmlns="" xmlns:a16="http://schemas.microsoft.com/office/drawing/2014/main" id="{0945F433-931A-48A2-842E-3C8764A0A034}"/>
                  </a:ext>
                </a:extLst>
              </p14:cNvPr>
              <p14:cNvContentPartPr/>
              <p14:nvPr/>
            </p14:nvContentPartPr>
            <p14:xfrm>
              <a:off x="5083821" y="1398085"/>
              <a:ext cx="458640" cy="110160"/>
            </p14:xfrm>
          </p:contentPart>
        </mc:Choice>
        <mc:Fallback xmlns=""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0945F433-931A-48A2-842E-3C8764A0A03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30181" y="1290445"/>
                <a:ext cx="566280" cy="3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Рукописный ввод 8">
                <a:extLst>
                  <a:ext uri="{FF2B5EF4-FFF2-40B4-BE49-F238E27FC236}">
                    <a16:creationId xmlns="" xmlns:a16="http://schemas.microsoft.com/office/drawing/2014/main" id="{2E936EDE-9C93-4269-BADC-C39366629D63}"/>
                  </a:ext>
                </a:extLst>
              </p14:cNvPr>
              <p14:cNvContentPartPr/>
              <p14:nvPr/>
            </p14:nvContentPartPr>
            <p14:xfrm>
              <a:off x="7207461" y="1935925"/>
              <a:ext cx="400320" cy="91800"/>
            </p14:xfrm>
          </p:contentPart>
        </mc:Choice>
        <mc:Fallback xmlns=""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2E936EDE-9C93-4269-BADC-C39366629D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53821" y="1828285"/>
                <a:ext cx="507960" cy="30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Рукописный ввод 9">
                <a:extLst>
                  <a:ext uri="{FF2B5EF4-FFF2-40B4-BE49-F238E27FC236}">
                    <a16:creationId xmlns="" xmlns:a16="http://schemas.microsoft.com/office/drawing/2014/main" id="{70181645-FE61-433E-9171-FB33A784D333}"/>
                  </a:ext>
                </a:extLst>
              </p14:cNvPr>
              <p14:cNvContentPartPr/>
              <p14:nvPr/>
            </p14:nvContentPartPr>
            <p14:xfrm>
              <a:off x="7159581" y="2438125"/>
              <a:ext cx="488160" cy="12672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70181645-FE61-433E-9171-FB33A784D33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105581" y="2330485"/>
                <a:ext cx="595800" cy="34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Рукописный ввод 10">
                <a:extLst>
                  <a:ext uri="{FF2B5EF4-FFF2-40B4-BE49-F238E27FC236}">
                    <a16:creationId xmlns="" xmlns:a16="http://schemas.microsoft.com/office/drawing/2014/main" id="{E5482AE5-EED4-42B2-9E65-EE36455901B9}"/>
                  </a:ext>
                </a:extLst>
              </p14:cNvPr>
              <p14:cNvContentPartPr/>
              <p14:nvPr/>
            </p14:nvContentPartPr>
            <p14:xfrm>
              <a:off x="1063701" y="2042125"/>
              <a:ext cx="3128760" cy="361080"/>
            </p14:xfrm>
          </p:contentPart>
        </mc:Choice>
        <mc:Fallback xmlns="">
          <p:pic>
            <p:nvPicPr>
              <p:cNvPr id="11" name="Рукописный ввод 10">
                <a:extLst>
                  <a:ext uri="{FF2B5EF4-FFF2-40B4-BE49-F238E27FC236}">
                    <a16:creationId xmlns:a16="http://schemas.microsoft.com/office/drawing/2014/main" id="{E5482AE5-EED4-42B2-9E65-EE36455901B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10061" y="1934125"/>
                <a:ext cx="3236400" cy="57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Рукописный ввод 11">
                <a:extLst>
                  <a:ext uri="{FF2B5EF4-FFF2-40B4-BE49-F238E27FC236}">
                    <a16:creationId xmlns="" xmlns:a16="http://schemas.microsoft.com/office/drawing/2014/main" id="{66CE0AB7-BA1D-47A1-8218-0F0D299D3C84}"/>
                  </a:ext>
                </a:extLst>
              </p14:cNvPr>
              <p14:cNvContentPartPr/>
              <p14:nvPr/>
            </p14:nvContentPartPr>
            <p14:xfrm>
              <a:off x="1030941" y="2007925"/>
              <a:ext cx="19440" cy="214560"/>
            </p14:xfrm>
          </p:contentPart>
        </mc:Choice>
        <mc:Fallback xmlns="">
          <p:pic>
            <p:nvPicPr>
              <p:cNvPr id="12" name="Рукописный ввод 11">
                <a:extLst>
                  <a:ext uri="{FF2B5EF4-FFF2-40B4-BE49-F238E27FC236}">
                    <a16:creationId xmlns:a16="http://schemas.microsoft.com/office/drawing/2014/main" id="{66CE0AB7-BA1D-47A1-8218-0F0D299D3C8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76941" y="1900285"/>
                <a:ext cx="127080" cy="43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3" name="Рукописный ввод 12">
                <a:extLst>
                  <a:ext uri="{FF2B5EF4-FFF2-40B4-BE49-F238E27FC236}">
                    <a16:creationId xmlns="" xmlns:a16="http://schemas.microsoft.com/office/drawing/2014/main" id="{AE536438-99DD-49B6-8E9F-70D51739F434}"/>
                  </a:ext>
                </a:extLst>
              </p14:cNvPr>
              <p14:cNvContentPartPr/>
              <p14:nvPr/>
            </p14:nvContentPartPr>
            <p14:xfrm>
              <a:off x="1075581" y="1899565"/>
              <a:ext cx="2885040" cy="171720"/>
            </p14:xfrm>
          </p:contentPart>
        </mc:Choice>
        <mc:Fallback xmlns="">
          <p:pic>
            <p:nvPicPr>
              <p:cNvPr id="13" name="Рукописный ввод 12">
                <a:extLst>
                  <a:ext uri="{FF2B5EF4-FFF2-40B4-BE49-F238E27FC236}">
                    <a16:creationId xmlns:a16="http://schemas.microsoft.com/office/drawing/2014/main" id="{AE536438-99DD-49B6-8E9F-70D51739F43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21941" y="1791565"/>
                <a:ext cx="2992680" cy="38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4" name="Рукописный ввод 13">
                <a:extLst>
                  <a:ext uri="{FF2B5EF4-FFF2-40B4-BE49-F238E27FC236}">
                    <a16:creationId xmlns="" xmlns:a16="http://schemas.microsoft.com/office/drawing/2014/main" id="{6C639E56-C8AE-4A4F-9147-247E51B1643C}"/>
                  </a:ext>
                </a:extLst>
              </p14:cNvPr>
              <p14:cNvContentPartPr/>
              <p14:nvPr/>
            </p14:nvContentPartPr>
            <p14:xfrm>
              <a:off x="3935421" y="1980205"/>
              <a:ext cx="342000" cy="143280"/>
            </p14:xfrm>
          </p:contentPart>
        </mc:Choice>
        <mc:Fallback xmlns="">
          <p:pic>
            <p:nvPicPr>
              <p:cNvPr id="14" name="Рукописный ввод 13">
                <a:extLst>
                  <a:ext uri="{FF2B5EF4-FFF2-40B4-BE49-F238E27FC236}">
                    <a16:creationId xmlns:a16="http://schemas.microsoft.com/office/drawing/2014/main" id="{6C639E56-C8AE-4A4F-9147-247E51B1643C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881421" y="1872565"/>
                <a:ext cx="449640" cy="35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5" name="Рукописный ввод 14">
                <a:extLst>
                  <a:ext uri="{FF2B5EF4-FFF2-40B4-BE49-F238E27FC236}">
                    <a16:creationId xmlns="" xmlns:a16="http://schemas.microsoft.com/office/drawing/2014/main" id="{C04F3CEE-CBD3-41F4-92BD-65E42E37E636}"/>
                  </a:ext>
                </a:extLst>
              </p14:cNvPr>
              <p14:cNvContentPartPr/>
              <p14:nvPr/>
            </p14:nvContentPartPr>
            <p14:xfrm>
              <a:off x="1109061" y="2697685"/>
              <a:ext cx="2452320" cy="593280"/>
            </p14:xfrm>
          </p:contentPart>
        </mc:Choice>
        <mc:Fallback xmlns="">
          <p:pic>
            <p:nvPicPr>
              <p:cNvPr id="15" name="Рукописный ввод 14">
                <a:extLst>
                  <a:ext uri="{FF2B5EF4-FFF2-40B4-BE49-F238E27FC236}">
                    <a16:creationId xmlns:a16="http://schemas.microsoft.com/office/drawing/2014/main" id="{C04F3CEE-CBD3-41F4-92BD-65E42E37E63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55061" y="2589685"/>
                <a:ext cx="2559960" cy="80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7" name="Рукописный ввод 16">
                <a:extLst>
                  <a:ext uri="{FF2B5EF4-FFF2-40B4-BE49-F238E27FC236}">
                    <a16:creationId xmlns="" xmlns:a16="http://schemas.microsoft.com/office/drawing/2014/main" id="{1BEE30B5-6F62-4C3B-B80E-9253D78AC64B}"/>
                  </a:ext>
                </a:extLst>
              </p14:cNvPr>
              <p14:cNvContentPartPr/>
              <p14:nvPr/>
            </p14:nvContentPartPr>
            <p14:xfrm>
              <a:off x="1079541" y="3638725"/>
              <a:ext cx="3086640" cy="325080"/>
            </p14:xfrm>
          </p:contentPart>
        </mc:Choice>
        <mc:Fallback xmlns="">
          <p:pic>
            <p:nvPicPr>
              <p:cNvPr id="17" name="Рукописный ввод 16">
                <a:extLst>
                  <a:ext uri="{FF2B5EF4-FFF2-40B4-BE49-F238E27FC236}">
                    <a16:creationId xmlns:a16="http://schemas.microsoft.com/office/drawing/2014/main" id="{1BEE30B5-6F62-4C3B-B80E-9253D78AC64B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25541" y="3530725"/>
                <a:ext cx="3194280" cy="54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8" name="Рукописный ввод 17">
                <a:extLst>
                  <a:ext uri="{FF2B5EF4-FFF2-40B4-BE49-F238E27FC236}">
                    <a16:creationId xmlns="" xmlns:a16="http://schemas.microsoft.com/office/drawing/2014/main" id="{4094D68D-E054-4C7C-8CF7-C6EC1178738A}"/>
                  </a:ext>
                </a:extLst>
              </p14:cNvPr>
              <p14:cNvContentPartPr/>
              <p14:nvPr/>
            </p14:nvContentPartPr>
            <p14:xfrm>
              <a:off x="1206981" y="3585085"/>
              <a:ext cx="3019680" cy="20844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4094D68D-E054-4C7C-8CF7-C6EC1178738A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53341" y="3477445"/>
                <a:ext cx="3127320" cy="42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9" name="Рукописный ввод 18">
                <a:extLst>
                  <a:ext uri="{FF2B5EF4-FFF2-40B4-BE49-F238E27FC236}">
                    <a16:creationId xmlns="" xmlns:a16="http://schemas.microsoft.com/office/drawing/2014/main" id="{B56E4E1C-5BBC-4C71-AB8D-6737B45041F7}"/>
                  </a:ext>
                </a:extLst>
              </p14:cNvPr>
              <p14:cNvContentPartPr/>
              <p14:nvPr/>
            </p14:nvContentPartPr>
            <p14:xfrm>
              <a:off x="5106861" y="5099605"/>
              <a:ext cx="1724400" cy="20088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B56E4E1C-5BBC-4C71-AB8D-6737B45041F7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053221" y="4991965"/>
                <a:ext cx="1832040" cy="41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7496782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66AD01-8CDB-4B15-B09B-73318A00EDF0}"/>
              </a:ext>
            </a:extLst>
          </p:cNvPr>
          <p:cNvSpPr txBox="1"/>
          <p:nvPr/>
        </p:nvSpPr>
        <p:spPr>
          <a:xfrm>
            <a:off x="683568" y="902687"/>
            <a:ext cx="784887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Есть расхождения в порядке изучения тем, есть разница в часах, отведённых на изучение некоторых тем. В апробируемой рабочей программе отсутствует тема «Множества», которая есть в УМК </a:t>
            </a:r>
            <a:r>
              <a:rPr lang="ru-RU" sz="2000" b="1" dirty="0" err="1"/>
              <a:t>Виленкина</a:t>
            </a:r>
            <a:r>
              <a:rPr lang="ru-RU" sz="2000" b="1" dirty="0"/>
              <a:t>.  Большое внимание в примерной рабочей программе уделяется изучению геометрии. </a:t>
            </a:r>
            <a:r>
              <a:rPr lang="ru-RU" sz="2000" b="1" dirty="0">
                <a:solidFill>
                  <a:srgbClr val="FF0000"/>
                </a:solidFill>
              </a:rPr>
              <a:t>В РП по УМК Н.Я. </a:t>
            </a:r>
            <a:r>
              <a:rPr lang="ru-RU" sz="2000" b="1" dirty="0" err="1">
                <a:solidFill>
                  <a:srgbClr val="FF0000"/>
                </a:solidFill>
              </a:rPr>
              <a:t>Виленкина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/>
              <a:t>достаточно уделяется времени действиям с натуральными числами, обыкновенными и десятичными дробями. Но </a:t>
            </a:r>
            <a:r>
              <a:rPr lang="ru-RU" sz="2000" b="1" dirty="0">
                <a:solidFill>
                  <a:srgbClr val="FF0000"/>
                </a:solidFill>
              </a:rPr>
              <a:t>не хватает материала для изучения геометрии. Отсутствует раздел «Наглядная геометрия. Линии на плоскости», «Тела и фигуры в пространстве»</a:t>
            </a:r>
            <a:endParaRPr lang="ru-RU" sz="2000" b="1" dirty="0"/>
          </a:p>
          <a:p>
            <a:r>
              <a:rPr lang="ru-RU" sz="2000" b="1" dirty="0"/>
              <a:t> В апробируемую программу 5 класса перенесён материал, который изучается в УМК </a:t>
            </a:r>
            <a:r>
              <a:rPr lang="ru-RU" sz="2000" b="1" dirty="0" err="1"/>
              <a:t>Виленкина</a:t>
            </a:r>
            <a:r>
              <a:rPr lang="ru-RU" sz="2000" b="1" dirty="0"/>
              <a:t> в 6 классе. Это: 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Делители и кратные числа, разложение числа на множители. Простые и составные числа. Признаки делимости на 2, 5, 10, 3, 9.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Основное свойство дроби. Умножение и деление обыкновенных дробей; взаимно обратные дроби. Нахождение части целого и целого по его части.</a:t>
            </a:r>
          </a:p>
          <a:p>
            <a:endParaRPr lang="ru-RU" sz="2000" b="1" dirty="0">
              <a:solidFill>
                <a:srgbClr val="FF0000"/>
              </a:solidFill>
            </a:endParaRPr>
          </a:p>
          <a:p>
            <a:endParaRPr lang="ru-RU" sz="2000" b="1" dirty="0"/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1267534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6C4CE22-413B-4EAF-9CF0-DC3D91A6A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5157192"/>
            <a:ext cx="6912768" cy="6860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895C3B4-1AEB-4F6B-A144-B15AE1851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097" y="707849"/>
            <a:ext cx="328980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32999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2132856"/>
            <a:ext cx="59763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099452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A961E3-B63C-47A2-AC73-369B36FBD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540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i="1" dirty="0">
                <a:solidFill>
                  <a:srgbClr val="FF0000"/>
                </a:solidFill>
              </a:rPr>
              <a:t>Основные особенности примерной рабочей программы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01E50E9-9ADF-4F86-AA57-3EA85A7E646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11560" y="2276872"/>
            <a:ext cx="784887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0952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2250" y="242815"/>
            <a:ext cx="5111750" cy="585311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рабочие программы по учебным предметам разработаны в 2021 г. для 16 учебных предметов начального общего образования и 22 учебных предметов основного общего образования.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t="19792" r="50454" b="13958"/>
          <a:stretch/>
        </p:blipFill>
        <p:spPr bwMode="auto">
          <a:xfrm>
            <a:off x="0" y="1196752"/>
            <a:ext cx="4205775" cy="394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1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результаты освоения программы учебного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«Математика»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характеризуются по направлениям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hangingPunct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Патриотическое воспитание;</a:t>
            </a:r>
          </a:p>
          <a:p>
            <a:pPr hangingPunct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Гражданское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духовно-нравственное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воспитание;</a:t>
            </a:r>
          </a:p>
          <a:p>
            <a:pPr hangingPunct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Трудовое воспитание;</a:t>
            </a:r>
          </a:p>
          <a:p>
            <a:pPr hangingPunct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Гражданское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духовно-нравственное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воспитание;</a:t>
            </a:r>
          </a:p>
          <a:p>
            <a:pPr hangingPunct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Эстетическое воспитание;</a:t>
            </a:r>
          </a:p>
          <a:p>
            <a:pPr hangingPunct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Ценности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познания;</a:t>
            </a:r>
          </a:p>
          <a:p>
            <a:pPr hangingPunct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Физическое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воспитание, формирование культуры здоровья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эмоционального благополучия;</a:t>
            </a:r>
          </a:p>
          <a:p>
            <a:pPr hangingPunct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Экологическое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</a:p>
          <a:p>
            <a:pPr marL="457200" indent="-457200" hangingPunct="0">
              <a:buFontTx/>
              <a:buChar char="-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0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5325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60648"/>
            <a:ext cx="73448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результаты освоения Примерной рабочей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математике представлены по годам обучения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дующих разделах программы в рамках отдельных курсов:  в 5—6 классах — курса «Математика», в 7—9 классах — курсов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«Алгебра», «Геометрия», «Вероятность и статистика».</a:t>
            </a:r>
          </a:p>
        </p:txBody>
      </p:sp>
    </p:spTree>
    <p:extLst>
      <p:ext uri="{BB962C8B-B14F-4D97-AF65-F5344CB8AC3E}">
        <p14:creationId xmlns:p14="http://schemas.microsoft.com/office/powerpoint/2010/main" val="90600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260648"/>
            <a:ext cx="367240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предметную область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 и информатика»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курсы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«Математика»,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«Алгебра»,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«Геометрия» и «Вероятность и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836712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</a:t>
            </a:r>
          </a:p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предметных</a:t>
            </a:r>
          </a:p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областей,</a:t>
            </a:r>
          </a:p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</a:t>
            </a:r>
          </a:p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</a:t>
            </a:r>
          </a:p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модулей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769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FE59C3-BF90-4AC3-B84A-50035D0DA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654032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Вероятность и статистика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B8F92BF-9656-49B4-B1B6-CD5ECC32AA9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1560" y="1404084"/>
            <a:ext cx="7992888" cy="461720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800" b="1" dirty="0"/>
              <a:t>В 7- 9 классах изучается курс «Вероятность и статистика» в который входят следующие разделы: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/>
              <a:t>«Представление данных и описательная статистика»;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/>
              <a:t>«Вероятность»;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/>
              <a:t>«Элементы комбинаторики»;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1" dirty="0"/>
              <a:t>«Введение в теорию графов».</a:t>
            </a:r>
          </a:p>
          <a:p>
            <a:pPr marL="0" indent="0">
              <a:buNone/>
            </a:pPr>
            <a:r>
              <a:rPr lang="ru-RU" sz="2800" b="1" dirty="0"/>
              <a:t>На изучение данного курса отводится один учебный час в неделю на протяжении каждого года обучения.</a:t>
            </a:r>
          </a:p>
          <a:p>
            <a:pPr marL="0" indent="0">
              <a:buNone/>
            </a:pPr>
            <a:r>
              <a:rPr lang="ru-RU" sz="2800" b="1" dirty="0"/>
              <a:t>Всего </a:t>
            </a:r>
            <a:r>
              <a:rPr lang="ru-RU" sz="2800" b="1" dirty="0">
                <a:solidFill>
                  <a:srgbClr val="FF0000"/>
                </a:solidFill>
              </a:rPr>
              <a:t>102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/>
              <a:t>учебных часа.</a:t>
            </a:r>
            <a:endParaRPr lang="ru-RU" sz="2800" b="1" dirty="0">
              <a:solidFill>
                <a:srgbClr val="FF9900"/>
              </a:solidFill>
            </a:endParaRPr>
          </a:p>
          <a:p>
            <a:pPr marL="0" indent="0"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66962581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080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772816"/>
            <a:ext cx="36724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</a:p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рабочим</a:t>
            </a:r>
          </a:p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188640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предметов, курсов и модулей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формировать с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рабочей программы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тематическом планировании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указать, что по каждой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теме возможно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ЭОР.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рабочим программам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едины, и нет отдельных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 для рабочих программ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493543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8206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примерной рабочей программы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268760"/>
            <a:ext cx="783761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1.Пояснительная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записка, включающая цели изучения учебного предмета, общую характеристику предмета, место предмета в учебном плане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Содержание образования (по годам обучения).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рабочей программы:</a:t>
            </a:r>
          </a:p>
          <a:p>
            <a:pPr lvl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Личностные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результаты (раскрываются на основе обновленного ФГОС ООО с учетом специфики учебного предмета)</a:t>
            </a:r>
          </a:p>
          <a:p>
            <a:pPr marL="742950" lvl="1" indent="-28575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годам обучения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lvl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Тематическое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16382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1533</TotalTime>
  <Words>731</Words>
  <Application>Microsoft Office PowerPoint</Application>
  <PresentationFormat>Экран (4:3)</PresentationFormat>
  <Paragraphs>96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Апробация примерной рабочей программы по математике  в 5 классе</vt:lpstr>
      <vt:lpstr>Основные особенности примерной рабочей программы</vt:lpstr>
      <vt:lpstr>Презентация PowerPoint</vt:lpstr>
      <vt:lpstr>Презентация PowerPoint</vt:lpstr>
      <vt:lpstr>Презентация PowerPoint</vt:lpstr>
      <vt:lpstr>Презентация PowerPoint</vt:lpstr>
      <vt:lpstr>Вероятность и статистика</vt:lpstr>
      <vt:lpstr>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Апробация примерной рабочей программы по математике  в 5 классе</dc:title>
  <dc:creator>аниса</dc:creator>
  <cp:lastModifiedBy>я</cp:lastModifiedBy>
  <cp:revision>19</cp:revision>
  <dcterms:created xsi:type="dcterms:W3CDTF">2021-12-11T18:34:36Z</dcterms:created>
  <dcterms:modified xsi:type="dcterms:W3CDTF">2022-08-18T18:53:28Z</dcterms:modified>
</cp:coreProperties>
</file>